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530" r:id="rId2"/>
    <p:sldId id="454" r:id="rId3"/>
    <p:sldId id="455" r:id="rId4"/>
    <p:sldId id="456" r:id="rId5"/>
    <p:sldId id="457" r:id="rId6"/>
    <p:sldId id="531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8C8"/>
    <a:srgbClr val="B45608"/>
    <a:srgbClr val="0099FF"/>
    <a:srgbClr val="33CC33"/>
    <a:srgbClr val="B88C00"/>
    <a:srgbClr val="FFCC99"/>
    <a:srgbClr val="D2A000"/>
    <a:srgbClr val="EAB200"/>
    <a:srgbClr val="FF99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7" autoAdjust="0"/>
    <p:restoredTop sz="99267" autoAdjust="0"/>
  </p:normalViewPr>
  <p:slideViewPr>
    <p:cSldViewPr>
      <p:cViewPr varScale="1">
        <p:scale>
          <a:sx n="151" d="100"/>
          <a:sy n="151" d="100"/>
        </p:scale>
        <p:origin x="636" y="126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87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gif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438400" y="2140863"/>
            <a:ext cx="4267200" cy="86177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5000" b="1" dirty="0" smtClean="0">
                <a:solidFill>
                  <a:srgbClr val="000099"/>
                </a:solidFill>
                <a:latin typeface="Bookman Old Style" pitchFamily="18" charset="0"/>
              </a:rPr>
              <a:t>Module 6</a:t>
            </a:r>
          </a:p>
        </p:txBody>
      </p:sp>
    </p:spTree>
    <p:extLst>
      <p:ext uri="{BB962C8B-B14F-4D97-AF65-F5344CB8AC3E}">
        <p14:creationId xmlns:p14="http://schemas.microsoft.com/office/powerpoint/2010/main" val="24251687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5" t="50976" r="36614" b="25977"/>
          <a:stretch/>
        </p:blipFill>
        <p:spPr bwMode="auto">
          <a:xfrm>
            <a:off x="2886348" y="3018864"/>
            <a:ext cx="2675061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7" descr="\\192.168.1.18\mt_school\2014_15\01 STATE_BOARD_MH\ENGLISH_MED\TAT_2014 - 15\10th std\Biology\Chapter 11\images\tumblr_mw8merBJ6Q1r0ii93o1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48" y="3018865"/>
            <a:ext cx="2675061" cy="1523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ight Arrow 26"/>
          <p:cNvSpPr/>
          <p:nvPr/>
        </p:nvSpPr>
        <p:spPr>
          <a:xfrm>
            <a:off x="2190748" y="1412345"/>
            <a:ext cx="457202" cy="484632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6898" y="1437308"/>
            <a:ext cx="1676400" cy="40132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Lotus blooming</a:t>
            </a:r>
            <a:endParaRPr lang="en-US" dirty="0"/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4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4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4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45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6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7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48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9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50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1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51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2500" r="41875" b="54315"/>
          <a:stretch/>
        </p:blipFill>
        <p:spPr bwMode="auto">
          <a:xfrm>
            <a:off x="2641602" y="926844"/>
            <a:ext cx="2675060" cy="146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ight Arrow 52"/>
          <p:cNvSpPr/>
          <p:nvPr/>
        </p:nvSpPr>
        <p:spPr>
          <a:xfrm>
            <a:off x="1736723" y="3443239"/>
            <a:ext cx="457202" cy="484632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6423" y="3500889"/>
            <a:ext cx="1143000" cy="36933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Tuberose</a:t>
            </a:r>
            <a:endParaRPr lang="en-US" dirty="0"/>
          </a:p>
        </p:txBody>
      </p:sp>
      <p:pic>
        <p:nvPicPr>
          <p:cNvPr id="56" name="Picture 10" descr="http://www.angelicnails-mk.co.uk/spot-light-hi.png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1A1A1A"/>
              </a:clrFrom>
              <a:clrTo>
                <a:srgbClr val="1A1A1A">
                  <a:alpha val="0"/>
                </a:srgbClr>
              </a:clrTo>
            </a:clrChange>
          </a:blip>
          <a:srcRect l="16075" t="26911"/>
          <a:stretch>
            <a:fillRect/>
          </a:stretch>
        </p:blipFill>
        <p:spPr bwMode="auto">
          <a:xfrm rot="21085997">
            <a:off x="2579725" y="614583"/>
            <a:ext cx="2071486" cy="1710825"/>
          </a:xfrm>
          <a:prstGeom prst="rect">
            <a:avLst/>
          </a:prstGeom>
          <a:noFill/>
        </p:spPr>
      </p:pic>
      <p:pic>
        <p:nvPicPr>
          <p:cNvPr id="57" name="Picture 4" descr="http://www.midnightsun.ca/images/sb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39062" y="490684"/>
            <a:ext cx="850734" cy="850734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2" name="Rectangle 1"/>
          <p:cNvSpPr/>
          <p:nvPr/>
        </p:nvSpPr>
        <p:spPr>
          <a:xfrm>
            <a:off x="2210074" y="3018864"/>
            <a:ext cx="685800" cy="152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pic>
        <p:nvPicPr>
          <p:cNvPr id="2051" name="Picture 3" descr="\\192.168.1.18\mt_school\2014_15\01 STATE_BOARD_MH\ENGLISH_MED\TAT_2014 - 15\10th std\Biology\Chapter 11\images\tumblr_inline_mphu2a5hzi1qz4rgp.gif"/>
          <p:cNvPicPr>
            <a:picLocks noChangeAspect="1" noChangeArrowheads="1" noCrop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181" y="3018865"/>
            <a:ext cx="924703" cy="51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http://www.angelicnails-mk.co.uk/spot-light-hi.png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1A1A1A"/>
              </a:clrFrom>
              <a:clrTo>
                <a:srgbClr val="1A1A1A">
                  <a:alpha val="0"/>
                </a:srgbClr>
              </a:clrTo>
            </a:clrChange>
          </a:blip>
          <a:srcRect l="16075" t="26911"/>
          <a:stretch>
            <a:fillRect/>
          </a:stretch>
        </p:blipFill>
        <p:spPr bwMode="auto">
          <a:xfrm rot="21085997">
            <a:off x="2156046" y="2773583"/>
            <a:ext cx="2071486" cy="1710825"/>
          </a:xfrm>
          <a:prstGeom prst="rect">
            <a:avLst/>
          </a:prstGeom>
          <a:noFill/>
        </p:spPr>
      </p:pic>
      <p:pic>
        <p:nvPicPr>
          <p:cNvPr id="60" name="Picture 4" descr="http://www.midnightsun.ca/images/sb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832605" y="2649684"/>
            <a:ext cx="850734" cy="850734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28" name="Rectangle 27"/>
          <p:cNvSpPr/>
          <p:nvPr/>
        </p:nvSpPr>
        <p:spPr>
          <a:xfrm>
            <a:off x="555434" y="28575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Blip>
                <a:blip r:embed="rId20"/>
              </a:buBlip>
            </a:pPr>
            <a:r>
              <a:rPr lang="en-US" dirty="0" smtClean="0"/>
              <a:t>Some examples of growth independent movements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727200" y="944390"/>
            <a:ext cx="655666" cy="149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44760" y="768350"/>
            <a:ext cx="1107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Stimulus is Light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4360622" y="1733550"/>
            <a:ext cx="1125778" cy="3048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397645" y="1344638"/>
            <a:ext cx="2374755" cy="693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 response lotus opens in the morning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905000" y="2644772"/>
            <a:ext cx="759429" cy="633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64514" y="2038350"/>
            <a:ext cx="1340486" cy="901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Stimulus is absence of Light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343400" y="2940175"/>
            <a:ext cx="626822" cy="70628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438400" y="2392690"/>
            <a:ext cx="23747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 response Tuberose opens at night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91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53" grpId="0" animBg="1"/>
      <p:bldP spid="54" grpId="0" animBg="1"/>
      <p:bldP spid="2" grpId="0" animBg="1"/>
      <p:bldP spid="28" grpId="0"/>
      <p:bldP spid="28" grpId="1"/>
      <p:bldP spid="31" grpId="0"/>
      <p:bldP spid="36" grpId="0"/>
      <p:bldP spid="39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92761" y="960664"/>
            <a:ext cx="5002497" cy="2731148"/>
            <a:chOff x="641410" y="4171950"/>
            <a:chExt cx="4855374" cy="2731148"/>
          </a:xfrm>
        </p:grpSpPr>
        <p:pic>
          <p:nvPicPr>
            <p:cNvPr id="12" name="Picture 2" descr="D:\State board (Images, animations and Videos)\10th\Chot. 11\drosera-eating-a-fly-o.gif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410" y="4171950"/>
              <a:ext cx="4855374" cy="2731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41410" y="6675664"/>
              <a:ext cx="4855374" cy="216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</a:endParaRPr>
            </a:p>
          </p:txBody>
        </p:sp>
      </p:grpSp>
      <p:sp>
        <p:nvSpPr>
          <p:cNvPr id="55" name="Right Arrow 54"/>
          <p:cNvSpPr/>
          <p:nvPr/>
        </p:nvSpPr>
        <p:spPr>
          <a:xfrm>
            <a:off x="1739900" y="361950"/>
            <a:ext cx="457202" cy="484632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419600"/>
            <a:ext cx="1143000" cy="36933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Drosera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38500" y="874738"/>
            <a:ext cx="949560" cy="160811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429000" y="273050"/>
            <a:ext cx="1951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Stimulus is touch of an insect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86200" y="1678794"/>
            <a:ext cx="1951424" cy="74055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91200" y="1351142"/>
            <a:ext cx="2612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 response insectivorous plants like Drosera curl inwards to trap the insect</a:t>
            </a:r>
            <a:endParaRPr lang="en-US" dirty="0"/>
          </a:p>
        </p:txBody>
      </p:sp>
      <p:sp>
        <p:nvSpPr>
          <p:cNvPr id="16" name="Cloud Callout 15"/>
          <p:cNvSpPr/>
          <p:nvPr/>
        </p:nvSpPr>
        <p:spPr>
          <a:xfrm>
            <a:off x="5562600" y="723703"/>
            <a:ext cx="2209800" cy="628847"/>
          </a:xfrm>
          <a:prstGeom prst="cloudCallout">
            <a:avLst>
              <a:gd name="adj1" fmla="val 31993"/>
              <a:gd name="adj2" fmla="val 64086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Insect eating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1791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" grpId="0" animBg="1"/>
      <p:bldP spid="9" grpId="0"/>
      <p:bldP spid="11" grpId="0"/>
      <p:bldP spid="16" grpId="0" animBg="1"/>
      <p:bldP spid="1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ight Arrow 56"/>
          <p:cNvSpPr/>
          <p:nvPr/>
        </p:nvSpPr>
        <p:spPr>
          <a:xfrm>
            <a:off x="2038350" y="346075"/>
            <a:ext cx="457202" cy="533095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90550" y="427008"/>
            <a:ext cx="1447800" cy="40626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Venus flytrap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238250"/>
            <a:ext cx="4571998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H="1">
            <a:off x="4191000" y="1365250"/>
            <a:ext cx="1295400" cy="1088244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498955" y="886420"/>
            <a:ext cx="1784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Stimulus is touch of an insect to the trigger hair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533900" y="2082800"/>
            <a:ext cx="971550" cy="915693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86400" y="1733550"/>
            <a:ext cx="2984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 response Venus flytrap shuts and digests the insect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479386" y="372844"/>
            <a:ext cx="4918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Venus flytrap looks and smells like a flower to the insects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04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2192214" y="361950"/>
            <a:ext cx="457202" cy="484632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599" y="419600"/>
            <a:ext cx="1587503" cy="36933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Fruit of balsam</a:t>
            </a:r>
            <a:endParaRPr lang="en-US" dirty="0"/>
          </a:p>
        </p:txBody>
      </p:sp>
      <p:pic>
        <p:nvPicPr>
          <p:cNvPr id="4" name="Picture 4" descr="\\192.168.1.18\mt_school\2014_15\01 STATE_BOARD_MH\ENGLISH_MED\TAT_2014 - 15\10th std\Biology\Chapter 11\images\giphy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0150"/>
            <a:ext cx="3101134" cy="245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197102" y="3257551"/>
            <a:ext cx="317498" cy="106679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197102" y="4324350"/>
            <a:ext cx="17841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Stimulus is touch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962400" y="1962150"/>
            <a:ext cx="990600" cy="61861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724400" y="1276350"/>
            <a:ext cx="3611070" cy="992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 response explosive fruit of balsam plant bursts open at appropriate time to scatter the seeds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70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5067821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 sz="2000" dirty="0">
            <a:solidFill>
              <a:schemeClr val="accent2">
                <a:lumMod val="50000"/>
              </a:schemeClr>
            </a:solidFill>
            <a:latin typeface="Bookman Old Style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8501</TotalTime>
  <Words>109</Words>
  <Application>Microsoft Office PowerPoint</Application>
  <PresentationFormat>On-screen Show (16:9)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1009</cp:revision>
  <dcterms:created xsi:type="dcterms:W3CDTF">2013-07-31T12:47:49Z</dcterms:created>
  <dcterms:modified xsi:type="dcterms:W3CDTF">2022-04-24T13:19:05Z</dcterms:modified>
</cp:coreProperties>
</file>